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501" r:id="rId1"/>
  </p:sldMasterIdLst>
  <p:notesMasterIdLst>
    <p:notesMasterId r:id="rId28"/>
  </p:notesMasterIdLst>
  <p:sldIdLst>
    <p:sldId id="256" r:id="rId2"/>
    <p:sldId id="257" r:id="rId3"/>
    <p:sldId id="277" r:id="rId4"/>
    <p:sldId id="278" r:id="rId5"/>
    <p:sldId id="258" r:id="rId6"/>
    <p:sldId id="279" r:id="rId7"/>
    <p:sldId id="281" r:id="rId8"/>
    <p:sldId id="270" r:id="rId9"/>
    <p:sldId id="282" r:id="rId10"/>
    <p:sldId id="283" r:id="rId11"/>
    <p:sldId id="280" r:id="rId12"/>
    <p:sldId id="284" r:id="rId13"/>
    <p:sldId id="285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5" r:id="rId23"/>
    <p:sldId id="272" r:id="rId24"/>
    <p:sldId id="276" r:id="rId25"/>
    <p:sldId id="275" r:id="rId26"/>
    <p:sldId id="296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2323"/>
    <a:srgbClr val="1B1B1B"/>
    <a:srgbClr val="282828"/>
    <a:srgbClr val="3A3A3A"/>
    <a:srgbClr val="B30D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31" autoAdjust="0"/>
    <p:restoredTop sz="84543" autoAdjust="0"/>
  </p:normalViewPr>
  <p:slideViewPr>
    <p:cSldViewPr snapToGrid="0" snapToObjects="1">
      <p:cViewPr varScale="1">
        <p:scale>
          <a:sx n="108" d="100"/>
          <a:sy n="108" d="100"/>
        </p:scale>
        <p:origin x="108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5ED41B-6454-4647-9BC2-F106535859F0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0AB1CF3-36D6-D941-B5E4-559E0649003A}">
      <dgm:prSet phldrT="[Text]"/>
      <dgm:spPr/>
      <dgm:t>
        <a:bodyPr/>
        <a:lstStyle/>
        <a:p>
          <a:r>
            <a:rPr lang="en-US" dirty="0" smtClean="0"/>
            <a:t>User</a:t>
          </a:r>
        </a:p>
        <a:p>
          <a:r>
            <a:rPr lang="en-US" dirty="0" smtClean="0"/>
            <a:t>Login</a:t>
          </a:r>
          <a:endParaRPr lang="en-US" dirty="0"/>
        </a:p>
      </dgm:t>
    </dgm:pt>
    <dgm:pt modelId="{2224D0EC-5586-1242-A606-8964B7421F06}" type="parTrans" cxnId="{E900272C-E3FE-9F40-BF32-AAB15045359C}">
      <dgm:prSet/>
      <dgm:spPr/>
      <dgm:t>
        <a:bodyPr/>
        <a:lstStyle/>
        <a:p>
          <a:endParaRPr lang="en-US"/>
        </a:p>
      </dgm:t>
    </dgm:pt>
    <dgm:pt modelId="{925FF24A-5182-EC4A-9A5F-5009CE1C4D10}" type="sibTrans" cxnId="{E900272C-E3FE-9F40-BF32-AAB15045359C}">
      <dgm:prSet/>
      <dgm:spPr/>
      <dgm:t>
        <a:bodyPr/>
        <a:lstStyle/>
        <a:p>
          <a:endParaRPr lang="en-US"/>
        </a:p>
      </dgm:t>
    </dgm:pt>
    <dgm:pt modelId="{04184DCE-5D89-0845-A9B1-62C159935CB5}">
      <dgm:prSet phldrT="[Text]"/>
      <dgm:spPr/>
      <dgm:t>
        <a:bodyPr/>
        <a:lstStyle/>
        <a:p>
          <a:r>
            <a:rPr lang="en-US" dirty="0" smtClean="0"/>
            <a:t>Personal Profile</a:t>
          </a:r>
          <a:endParaRPr lang="en-US" dirty="0"/>
        </a:p>
      </dgm:t>
    </dgm:pt>
    <dgm:pt modelId="{E50EDACB-87FC-8846-9C2A-EA4DF4818C9A}" type="parTrans" cxnId="{4504DD0B-4FD7-A64A-809F-CAA14A5F55B7}">
      <dgm:prSet/>
      <dgm:spPr/>
      <dgm:t>
        <a:bodyPr/>
        <a:lstStyle/>
        <a:p>
          <a:endParaRPr lang="en-US"/>
        </a:p>
      </dgm:t>
    </dgm:pt>
    <dgm:pt modelId="{127BB19B-55B6-3748-80AF-8D64229991C3}" type="sibTrans" cxnId="{4504DD0B-4FD7-A64A-809F-CAA14A5F55B7}">
      <dgm:prSet/>
      <dgm:spPr/>
      <dgm:t>
        <a:bodyPr/>
        <a:lstStyle/>
        <a:p>
          <a:endParaRPr lang="en-US"/>
        </a:p>
      </dgm:t>
    </dgm:pt>
    <dgm:pt modelId="{9361F9DC-F564-714A-820B-866C84D7925A}">
      <dgm:prSet phldrT="[Text]"/>
      <dgm:spPr/>
      <dgm:t>
        <a:bodyPr/>
        <a:lstStyle/>
        <a:p>
          <a:r>
            <a:rPr lang="en-US" dirty="0" smtClean="0"/>
            <a:t>Trending</a:t>
          </a:r>
          <a:endParaRPr lang="en-US" dirty="0"/>
        </a:p>
      </dgm:t>
    </dgm:pt>
    <dgm:pt modelId="{61D0127C-D73F-4A45-9417-C5A5C506E337}" type="parTrans" cxnId="{F80C616D-BF56-4249-B96C-7F16D7F12EE6}">
      <dgm:prSet/>
      <dgm:spPr/>
      <dgm:t>
        <a:bodyPr/>
        <a:lstStyle/>
        <a:p>
          <a:endParaRPr lang="en-US"/>
        </a:p>
      </dgm:t>
    </dgm:pt>
    <dgm:pt modelId="{3BF7ABAD-92FD-E64F-B28B-F2FD1C34AE5D}" type="sibTrans" cxnId="{F80C616D-BF56-4249-B96C-7F16D7F12EE6}">
      <dgm:prSet/>
      <dgm:spPr/>
      <dgm:t>
        <a:bodyPr/>
        <a:lstStyle/>
        <a:p>
          <a:endParaRPr lang="en-US"/>
        </a:p>
      </dgm:t>
    </dgm:pt>
    <dgm:pt modelId="{8D8AF09E-2829-9F4A-8906-B88A8D37945D}">
      <dgm:prSet phldrT="[Text]"/>
      <dgm:spPr/>
      <dgm:t>
        <a:bodyPr/>
        <a:lstStyle/>
        <a:p>
          <a:r>
            <a:rPr lang="en-US" dirty="0" smtClean="0"/>
            <a:t>Chat</a:t>
          </a:r>
          <a:endParaRPr lang="en-US" dirty="0"/>
        </a:p>
      </dgm:t>
    </dgm:pt>
    <dgm:pt modelId="{DB8DF51E-9564-464E-A8C9-E21ECFFAD535}" type="parTrans" cxnId="{B618F848-9131-0448-95B2-F62C785929D8}">
      <dgm:prSet/>
      <dgm:spPr/>
      <dgm:t>
        <a:bodyPr/>
        <a:lstStyle/>
        <a:p>
          <a:endParaRPr lang="en-US"/>
        </a:p>
      </dgm:t>
    </dgm:pt>
    <dgm:pt modelId="{316C5D16-D857-214B-9FD9-C2A5B84955DE}" type="sibTrans" cxnId="{B618F848-9131-0448-95B2-F62C785929D8}">
      <dgm:prSet/>
      <dgm:spPr/>
      <dgm:t>
        <a:bodyPr/>
        <a:lstStyle/>
        <a:p>
          <a:endParaRPr lang="en-US"/>
        </a:p>
      </dgm:t>
    </dgm:pt>
    <dgm:pt modelId="{B870A492-8865-FD42-803D-DDFFBEE4517E}">
      <dgm:prSet phldrT="[Text]"/>
      <dgm:spPr/>
      <dgm:t>
        <a:bodyPr/>
        <a:lstStyle/>
        <a:p>
          <a:r>
            <a:rPr lang="en-US" dirty="0" smtClean="0"/>
            <a:t>Logout</a:t>
          </a:r>
          <a:endParaRPr lang="en-US" dirty="0"/>
        </a:p>
      </dgm:t>
    </dgm:pt>
    <dgm:pt modelId="{2DB140F9-6810-3F47-8D3B-934FE4361866}" type="parTrans" cxnId="{AD8BB438-DC8B-3643-B531-1A9EABA64729}">
      <dgm:prSet/>
      <dgm:spPr/>
      <dgm:t>
        <a:bodyPr/>
        <a:lstStyle/>
        <a:p>
          <a:endParaRPr lang="en-US"/>
        </a:p>
      </dgm:t>
    </dgm:pt>
    <dgm:pt modelId="{45E2DB50-8BFB-F14C-A580-4DF7848C2B67}" type="sibTrans" cxnId="{AD8BB438-DC8B-3643-B531-1A9EABA64729}">
      <dgm:prSet/>
      <dgm:spPr/>
      <dgm:t>
        <a:bodyPr/>
        <a:lstStyle/>
        <a:p>
          <a:endParaRPr lang="en-US"/>
        </a:p>
      </dgm:t>
    </dgm:pt>
    <dgm:pt modelId="{503291BB-58CF-D340-8333-D67688711717}" type="pres">
      <dgm:prSet presAssocID="{F95ED41B-6454-4647-9BC2-F106535859F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A46DD9E-9430-4148-AD9B-CBEB137DD246}" type="pres">
      <dgm:prSet presAssocID="{50AB1CF3-36D6-D941-B5E4-559E0649003A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4A5AB5-F479-9E44-A5C7-E7F3128D302E}" type="pres">
      <dgm:prSet presAssocID="{925FF24A-5182-EC4A-9A5F-5009CE1C4D10}" presName="sibTrans" presStyleLbl="sibTrans2D1" presStyleIdx="0" presStyleCnt="5"/>
      <dgm:spPr/>
      <dgm:t>
        <a:bodyPr/>
        <a:lstStyle/>
        <a:p>
          <a:endParaRPr lang="en-US"/>
        </a:p>
      </dgm:t>
    </dgm:pt>
    <dgm:pt modelId="{EF28FFE9-3B81-6F4B-8440-53E97913EABC}" type="pres">
      <dgm:prSet presAssocID="{925FF24A-5182-EC4A-9A5F-5009CE1C4D10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CFFB05F0-E8C2-1748-BDBA-312507BA27DF}" type="pres">
      <dgm:prSet presAssocID="{04184DCE-5D89-0845-A9B1-62C159935CB5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F54943-DCC5-6847-8CBD-B574F94AA7FA}" type="pres">
      <dgm:prSet presAssocID="{127BB19B-55B6-3748-80AF-8D64229991C3}" presName="sibTrans" presStyleLbl="sibTrans2D1" presStyleIdx="1" presStyleCnt="5"/>
      <dgm:spPr/>
      <dgm:t>
        <a:bodyPr/>
        <a:lstStyle/>
        <a:p>
          <a:endParaRPr lang="en-US"/>
        </a:p>
      </dgm:t>
    </dgm:pt>
    <dgm:pt modelId="{C87A56D8-D61B-5445-ABA6-3829355654CC}" type="pres">
      <dgm:prSet presAssocID="{127BB19B-55B6-3748-80AF-8D64229991C3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52315D14-6BA8-474C-9D2A-B5E7C3FBAF77}" type="pres">
      <dgm:prSet presAssocID="{9361F9DC-F564-714A-820B-866C84D7925A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3F41D-0305-DD40-B6E5-7C34E5E84DEB}" type="pres">
      <dgm:prSet presAssocID="{3BF7ABAD-92FD-E64F-B28B-F2FD1C34AE5D}" presName="sibTrans" presStyleLbl="sibTrans2D1" presStyleIdx="2" presStyleCnt="5"/>
      <dgm:spPr/>
      <dgm:t>
        <a:bodyPr/>
        <a:lstStyle/>
        <a:p>
          <a:endParaRPr lang="en-US"/>
        </a:p>
      </dgm:t>
    </dgm:pt>
    <dgm:pt modelId="{DA08A1B6-6B88-2E4A-85A6-11B96EB1942A}" type="pres">
      <dgm:prSet presAssocID="{3BF7ABAD-92FD-E64F-B28B-F2FD1C34AE5D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CE652578-3852-834B-806E-47A2CFBFC125}" type="pres">
      <dgm:prSet presAssocID="{8D8AF09E-2829-9F4A-8906-B88A8D37945D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F4D646-5773-BF4F-B9E3-7407FF0273B0}" type="pres">
      <dgm:prSet presAssocID="{316C5D16-D857-214B-9FD9-C2A5B84955DE}" presName="sibTrans" presStyleLbl="sibTrans2D1" presStyleIdx="3" presStyleCnt="5"/>
      <dgm:spPr/>
      <dgm:t>
        <a:bodyPr/>
        <a:lstStyle/>
        <a:p>
          <a:endParaRPr lang="en-US"/>
        </a:p>
      </dgm:t>
    </dgm:pt>
    <dgm:pt modelId="{62A20770-6709-544D-9AF9-76E541375D04}" type="pres">
      <dgm:prSet presAssocID="{316C5D16-D857-214B-9FD9-C2A5B84955DE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79FECC9D-EF96-5D4F-BEBA-BBF574AE91EA}" type="pres">
      <dgm:prSet presAssocID="{B870A492-8865-FD42-803D-DDFFBEE4517E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341489-EFD4-274D-9A53-B600E6737712}" type="pres">
      <dgm:prSet presAssocID="{45E2DB50-8BFB-F14C-A580-4DF7848C2B67}" presName="sibTrans" presStyleLbl="sibTrans2D1" presStyleIdx="4" presStyleCnt="5"/>
      <dgm:spPr/>
      <dgm:t>
        <a:bodyPr/>
        <a:lstStyle/>
        <a:p>
          <a:endParaRPr lang="en-US"/>
        </a:p>
      </dgm:t>
    </dgm:pt>
    <dgm:pt modelId="{856CF5FF-4E63-A345-B16E-10D6825B5D77}" type="pres">
      <dgm:prSet presAssocID="{45E2DB50-8BFB-F14C-A580-4DF7848C2B67}" presName="connectorText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F80C616D-BF56-4249-B96C-7F16D7F12EE6}" srcId="{F95ED41B-6454-4647-9BC2-F106535859F0}" destId="{9361F9DC-F564-714A-820B-866C84D7925A}" srcOrd="2" destOrd="0" parTransId="{61D0127C-D73F-4A45-9417-C5A5C506E337}" sibTransId="{3BF7ABAD-92FD-E64F-B28B-F2FD1C34AE5D}"/>
    <dgm:cxn modelId="{D8F77241-EA91-D348-81A6-15CAD9678127}" type="presOf" srcId="{316C5D16-D857-214B-9FD9-C2A5B84955DE}" destId="{3AF4D646-5773-BF4F-B9E3-7407FF0273B0}" srcOrd="0" destOrd="0" presId="urn:microsoft.com/office/officeart/2005/8/layout/cycle2"/>
    <dgm:cxn modelId="{CEC0CC01-F309-C04E-9799-7D3B015FC15F}" type="presOf" srcId="{04184DCE-5D89-0845-A9B1-62C159935CB5}" destId="{CFFB05F0-E8C2-1748-BDBA-312507BA27DF}" srcOrd="0" destOrd="0" presId="urn:microsoft.com/office/officeart/2005/8/layout/cycle2"/>
    <dgm:cxn modelId="{CBCFC526-D20E-484C-A4D2-0A1DE45F4480}" type="presOf" srcId="{B870A492-8865-FD42-803D-DDFFBEE4517E}" destId="{79FECC9D-EF96-5D4F-BEBA-BBF574AE91EA}" srcOrd="0" destOrd="0" presId="urn:microsoft.com/office/officeart/2005/8/layout/cycle2"/>
    <dgm:cxn modelId="{B0586F81-27D6-2444-8728-BD1701988971}" type="presOf" srcId="{45E2DB50-8BFB-F14C-A580-4DF7848C2B67}" destId="{856CF5FF-4E63-A345-B16E-10D6825B5D77}" srcOrd="1" destOrd="0" presId="urn:microsoft.com/office/officeart/2005/8/layout/cycle2"/>
    <dgm:cxn modelId="{BAC14EF0-597D-6246-97BC-6029481096AB}" type="presOf" srcId="{3BF7ABAD-92FD-E64F-B28B-F2FD1C34AE5D}" destId="{DA08A1B6-6B88-2E4A-85A6-11B96EB1942A}" srcOrd="1" destOrd="0" presId="urn:microsoft.com/office/officeart/2005/8/layout/cycle2"/>
    <dgm:cxn modelId="{D702DC11-CE0F-A642-8884-A9B1D94F8E59}" type="presOf" srcId="{925FF24A-5182-EC4A-9A5F-5009CE1C4D10}" destId="{EF28FFE9-3B81-6F4B-8440-53E97913EABC}" srcOrd="1" destOrd="0" presId="urn:microsoft.com/office/officeart/2005/8/layout/cycle2"/>
    <dgm:cxn modelId="{A99DD0D3-F313-034F-B12E-7E3D1911D8E0}" type="presOf" srcId="{F95ED41B-6454-4647-9BC2-F106535859F0}" destId="{503291BB-58CF-D340-8333-D67688711717}" srcOrd="0" destOrd="0" presId="urn:microsoft.com/office/officeart/2005/8/layout/cycle2"/>
    <dgm:cxn modelId="{4352B0EC-A4AB-0848-80DE-4DC37D1F0C9E}" type="presOf" srcId="{8D8AF09E-2829-9F4A-8906-B88A8D37945D}" destId="{CE652578-3852-834B-806E-47A2CFBFC125}" srcOrd="0" destOrd="0" presId="urn:microsoft.com/office/officeart/2005/8/layout/cycle2"/>
    <dgm:cxn modelId="{4504DD0B-4FD7-A64A-809F-CAA14A5F55B7}" srcId="{F95ED41B-6454-4647-9BC2-F106535859F0}" destId="{04184DCE-5D89-0845-A9B1-62C159935CB5}" srcOrd="1" destOrd="0" parTransId="{E50EDACB-87FC-8846-9C2A-EA4DF4818C9A}" sibTransId="{127BB19B-55B6-3748-80AF-8D64229991C3}"/>
    <dgm:cxn modelId="{B618F848-9131-0448-95B2-F62C785929D8}" srcId="{F95ED41B-6454-4647-9BC2-F106535859F0}" destId="{8D8AF09E-2829-9F4A-8906-B88A8D37945D}" srcOrd="3" destOrd="0" parTransId="{DB8DF51E-9564-464E-A8C9-E21ECFFAD535}" sibTransId="{316C5D16-D857-214B-9FD9-C2A5B84955DE}"/>
    <dgm:cxn modelId="{2361D175-8480-2446-8C33-F0F5A578318D}" type="presOf" srcId="{127BB19B-55B6-3748-80AF-8D64229991C3}" destId="{C87A56D8-D61B-5445-ABA6-3829355654CC}" srcOrd="1" destOrd="0" presId="urn:microsoft.com/office/officeart/2005/8/layout/cycle2"/>
    <dgm:cxn modelId="{D19436DE-FE13-804A-AC9F-58FA56DE9A5B}" type="presOf" srcId="{3BF7ABAD-92FD-E64F-B28B-F2FD1C34AE5D}" destId="{87F3F41D-0305-DD40-B6E5-7C34E5E84DEB}" srcOrd="0" destOrd="0" presId="urn:microsoft.com/office/officeart/2005/8/layout/cycle2"/>
    <dgm:cxn modelId="{B32E5B51-D651-5D43-943A-5AFAA5253C19}" type="presOf" srcId="{127BB19B-55B6-3748-80AF-8D64229991C3}" destId="{1EF54943-DCC5-6847-8CBD-B574F94AA7FA}" srcOrd="0" destOrd="0" presId="urn:microsoft.com/office/officeart/2005/8/layout/cycle2"/>
    <dgm:cxn modelId="{AD8BB438-DC8B-3643-B531-1A9EABA64729}" srcId="{F95ED41B-6454-4647-9BC2-F106535859F0}" destId="{B870A492-8865-FD42-803D-DDFFBEE4517E}" srcOrd="4" destOrd="0" parTransId="{2DB140F9-6810-3F47-8D3B-934FE4361866}" sibTransId="{45E2DB50-8BFB-F14C-A580-4DF7848C2B67}"/>
    <dgm:cxn modelId="{C9490090-471D-E94D-B7AC-F2CD49B9AF58}" type="presOf" srcId="{925FF24A-5182-EC4A-9A5F-5009CE1C4D10}" destId="{624A5AB5-F479-9E44-A5C7-E7F3128D302E}" srcOrd="0" destOrd="0" presId="urn:microsoft.com/office/officeart/2005/8/layout/cycle2"/>
    <dgm:cxn modelId="{96DF6EDB-C22A-A54B-8629-D0A63C87EE6E}" type="presOf" srcId="{50AB1CF3-36D6-D941-B5E4-559E0649003A}" destId="{6A46DD9E-9430-4148-AD9B-CBEB137DD246}" srcOrd="0" destOrd="0" presId="urn:microsoft.com/office/officeart/2005/8/layout/cycle2"/>
    <dgm:cxn modelId="{E900272C-E3FE-9F40-BF32-AAB15045359C}" srcId="{F95ED41B-6454-4647-9BC2-F106535859F0}" destId="{50AB1CF3-36D6-D941-B5E4-559E0649003A}" srcOrd="0" destOrd="0" parTransId="{2224D0EC-5586-1242-A606-8964B7421F06}" sibTransId="{925FF24A-5182-EC4A-9A5F-5009CE1C4D10}"/>
    <dgm:cxn modelId="{184E7A77-2F78-3141-8722-8FC88BDC4F90}" type="presOf" srcId="{316C5D16-D857-214B-9FD9-C2A5B84955DE}" destId="{62A20770-6709-544D-9AF9-76E541375D04}" srcOrd="1" destOrd="0" presId="urn:microsoft.com/office/officeart/2005/8/layout/cycle2"/>
    <dgm:cxn modelId="{30436AC2-14CD-BE49-A412-3A0C6AA50BC9}" type="presOf" srcId="{45E2DB50-8BFB-F14C-A580-4DF7848C2B67}" destId="{89341489-EFD4-274D-9A53-B600E6737712}" srcOrd="0" destOrd="0" presId="urn:microsoft.com/office/officeart/2005/8/layout/cycle2"/>
    <dgm:cxn modelId="{C21E955F-EA34-DB42-BFC4-E4458EB5D908}" type="presOf" srcId="{9361F9DC-F564-714A-820B-866C84D7925A}" destId="{52315D14-6BA8-474C-9D2A-B5E7C3FBAF77}" srcOrd="0" destOrd="0" presId="urn:microsoft.com/office/officeart/2005/8/layout/cycle2"/>
    <dgm:cxn modelId="{1DA21081-53B2-6C4B-B37A-C125228ECE55}" type="presParOf" srcId="{503291BB-58CF-D340-8333-D67688711717}" destId="{6A46DD9E-9430-4148-AD9B-CBEB137DD246}" srcOrd="0" destOrd="0" presId="urn:microsoft.com/office/officeart/2005/8/layout/cycle2"/>
    <dgm:cxn modelId="{51CB958E-2F97-E74B-98B7-0C15FB345FE5}" type="presParOf" srcId="{503291BB-58CF-D340-8333-D67688711717}" destId="{624A5AB5-F479-9E44-A5C7-E7F3128D302E}" srcOrd="1" destOrd="0" presId="urn:microsoft.com/office/officeart/2005/8/layout/cycle2"/>
    <dgm:cxn modelId="{634831C7-C6A0-EA42-BBE5-8BD83962008A}" type="presParOf" srcId="{624A5AB5-F479-9E44-A5C7-E7F3128D302E}" destId="{EF28FFE9-3B81-6F4B-8440-53E97913EABC}" srcOrd="0" destOrd="0" presId="urn:microsoft.com/office/officeart/2005/8/layout/cycle2"/>
    <dgm:cxn modelId="{CD3A4C9B-EF1B-BE46-8525-1E099CDBE460}" type="presParOf" srcId="{503291BB-58CF-D340-8333-D67688711717}" destId="{CFFB05F0-E8C2-1748-BDBA-312507BA27DF}" srcOrd="2" destOrd="0" presId="urn:microsoft.com/office/officeart/2005/8/layout/cycle2"/>
    <dgm:cxn modelId="{7253F95E-101B-D64D-A219-FD1E279896B8}" type="presParOf" srcId="{503291BB-58CF-D340-8333-D67688711717}" destId="{1EF54943-DCC5-6847-8CBD-B574F94AA7FA}" srcOrd="3" destOrd="0" presId="urn:microsoft.com/office/officeart/2005/8/layout/cycle2"/>
    <dgm:cxn modelId="{453F30C7-14B4-6245-BD2F-3F152055CF72}" type="presParOf" srcId="{1EF54943-DCC5-6847-8CBD-B574F94AA7FA}" destId="{C87A56D8-D61B-5445-ABA6-3829355654CC}" srcOrd="0" destOrd="0" presId="urn:microsoft.com/office/officeart/2005/8/layout/cycle2"/>
    <dgm:cxn modelId="{050B4822-7300-D641-8E74-773ECC55D6F7}" type="presParOf" srcId="{503291BB-58CF-D340-8333-D67688711717}" destId="{52315D14-6BA8-474C-9D2A-B5E7C3FBAF77}" srcOrd="4" destOrd="0" presId="urn:microsoft.com/office/officeart/2005/8/layout/cycle2"/>
    <dgm:cxn modelId="{A1E33E7C-20A9-0A48-BF6E-6A2318F10327}" type="presParOf" srcId="{503291BB-58CF-D340-8333-D67688711717}" destId="{87F3F41D-0305-DD40-B6E5-7C34E5E84DEB}" srcOrd="5" destOrd="0" presId="urn:microsoft.com/office/officeart/2005/8/layout/cycle2"/>
    <dgm:cxn modelId="{4D2E1A8A-A14B-304A-AE95-1EA0B41B3082}" type="presParOf" srcId="{87F3F41D-0305-DD40-B6E5-7C34E5E84DEB}" destId="{DA08A1B6-6B88-2E4A-85A6-11B96EB1942A}" srcOrd="0" destOrd="0" presId="urn:microsoft.com/office/officeart/2005/8/layout/cycle2"/>
    <dgm:cxn modelId="{3573307B-E7D0-1049-AD0F-A6F8466D9F18}" type="presParOf" srcId="{503291BB-58CF-D340-8333-D67688711717}" destId="{CE652578-3852-834B-806E-47A2CFBFC125}" srcOrd="6" destOrd="0" presId="urn:microsoft.com/office/officeart/2005/8/layout/cycle2"/>
    <dgm:cxn modelId="{33FECC84-21DA-C645-A4F7-F78B28C3E081}" type="presParOf" srcId="{503291BB-58CF-D340-8333-D67688711717}" destId="{3AF4D646-5773-BF4F-B9E3-7407FF0273B0}" srcOrd="7" destOrd="0" presId="urn:microsoft.com/office/officeart/2005/8/layout/cycle2"/>
    <dgm:cxn modelId="{7FCD7C1E-0E83-B347-9F0C-B19BBEB7C1BB}" type="presParOf" srcId="{3AF4D646-5773-BF4F-B9E3-7407FF0273B0}" destId="{62A20770-6709-544D-9AF9-76E541375D04}" srcOrd="0" destOrd="0" presId="urn:microsoft.com/office/officeart/2005/8/layout/cycle2"/>
    <dgm:cxn modelId="{00665A9A-F95B-0841-BBB4-67C7474565CC}" type="presParOf" srcId="{503291BB-58CF-D340-8333-D67688711717}" destId="{79FECC9D-EF96-5D4F-BEBA-BBF574AE91EA}" srcOrd="8" destOrd="0" presId="urn:microsoft.com/office/officeart/2005/8/layout/cycle2"/>
    <dgm:cxn modelId="{43562BE5-9431-4C48-90F5-3AD243D96490}" type="presParOf" srcId="{503291BB-58CF-D340-8333-D67688711717}" destId="{89341489-EFD4-274D-9A53-B600E6737712}" srcOrd="9" destOrd="0" presId="urn:microsoft.com/office/officeart/2005/8/layout/cycle2"/>
    <dgm:cxn modelId="{A4BDA9E8-428A-D84F-94C8-39001D4BEC14}" type="presParOf" srcId="{89341489-EFD4-274D-9A53-B600E6737712}" destId="{856CF5FF-4E63-A345-B16E-10D6825B5D77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688F059-F32E-1842-BAE9-F1857FB11C32}" type="doc">
      <dgm:prSet loTypeId="urn:microsoft.com/office/officeart/2005/8/layout/cycle7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EC9C3B7-F665-6646-BFEB-D8AA9D5FA10A}">
      <dgm:prSet phldrT="[Text]"/>
      <dgm:spPr/>
      <dgm:t>
        <a:bodyPr/>
        <a:lstStyle/>
        <a:p>
          <a:r>
            <a:rPr lang="en-US" dirty="0" smtClean="0"/>
            <a:t>Us</a:t>
          </a:r>
          <a:endParaRPr lang="en-US" dirty="0"/>
        </a:p>
      </dgm:t>
    </dgm:pt>
    <dgm:pt modelId="{BB7099EA-777A-0644-9DB6-4DBE566EB0E5}" type="parTrans" cxnId="{236FBF93-9FE1-2D48-A226-3D0F11C90FCF}">
      <dgm:prSet/>
      <dgm:spPr/>
      <dgm:t>
        <a:bodyPr/>
        <a:lstStyle/>
        <a:p>
          <a:endParaRPr lang="en-US"/>
        </a:p>
      </dgm:t>
    </dgm:pt>
    <dgm:pt modelId="{ECEF2051-833D-7C41-8DCA-56A5049D8FD3}" type="sibTrans" cxnId="{236FBF93-9FE1-2D48-A226-3D0F11C90FCF}">
      <dgm:prSet/>
      <dgm:spPr/>
      <dgm:t>
        <a:bodyPr/>
        <a:lstStyle/>
        <a:p>
          <a:endParaRPr lang="en-US"/>
        </a:p>
      </dgm:t>
    </dgm:pt>
    <dgm:pt modelId="{00D444AB-E93A-364C-9740-22D17C917B97}">
      <dgm:prSet phldrT="[Text]"/>
      <dgm:spPr/>
      <dgm:t>
        <a:bodyPr/>
        <a:lstStyle/>
        <a:p>
          <a:r>
            <a:rPr lang="en-US" dirty="0" smtClean="0"/>
            <a:t>Explorer/Exploiter</a:t>
          </a:r>
          <a:endParaRPr lang="en-US" dirty="0"/>
        </a:p>
      </dgm:t>
    </dgm:pt>
    <dgm:pt modelId="{EF5AFA11-9479-FE40-856A-DC77CA772EE0}" type="parTrans" cxnId="{5450269D-C128-A045-981A-E373075A76E2}">
      <dgm:prSet/>
      <dgm:spPr/>
      <dgm:t>
        <a:bodyPr/>
        <a:lstStyle/>
        <a:p>
          <a:endParaRPr lang="en-US"/>
        </a:p>
      </dgm:t>
    </dgm:pt>
    <dgm:pt modelId="{DEA51E92-1810-7B45-8AB6-0AACA77CD4B0}" type="sibTrans" cxnId="{5450269D-C128-A045-981A-E373075A76E2}">
      <dgm:prSet/>
      <dgm:spPr/>
      <dgm:t>
        <a:bodyPr/>
        <a:lstStyle/>
        <a:p>
          <a:endParaRPr lang="en-US"/>
        </a:p>
      </dgm:t>
    </dgm:pt>
    <dgm:pt modelId="{204267BC-4EBB-3041-9CB1-B98297F87566}">
      <dgm:prSet phldrT="[Text]"/>
      <dgm:spPr/>
      <dgm:t>
        <a:bodyPr/>
        <a:lstStyle/>
        <a:p>
          <a:r>
            <a:rPr lang="en-US" dirty="0" smtClean="0"/>
            <a:t>F&amp;B Business</a:t>
          </a:r>
          <a:endParaRPr lang="en-US" dirty="0"/>
        </a:p>
      </dgm:t>
    </dgm:pt>
    <dgm:pt modelId="{8275BAAA-3E9D-814D-83C2-D5B6C449909A}" type="parTrans" cxnId="{D3E70EA3-BB47-5647-97A9-B2821D6D7CB5}">
      <dgm:prSet/>
      <dgm:spPr/>
      <dgm:t>
        <a:bodyPr/>
        <a:lstStyle/>
        <a:p>
          <a:endParaRPr lang="en-US"/>
        </a:p>
      </dgm:t>
    </dgm:pt>
    <dgm:pt modelId="{E6B8DC4E-5EFD-4B42-BEE0-00517CB4C743}" type="sibTrans" cxnId="{D3E70EA3-BB47-5647-97A9-B2821D6D7CB5}">
      <dgm:prSet/>
      <dgm:spPr/>
      <dgm:t>
        <a:bodyPr/>
        <a:lstStyle/>
        <a:p>
          <a:endParaRPr lang="en-US"/>
        </a:p>
      </dgm:t>
    </dgm:pt>
    <dgm:pt modelId="{6C79B420-84D7-B84C-AB0C-308887B6981D}" type="pres">
      <dgm:prSet presAssocID="{1688F059-F32E-1842-BAE9-F1857FB11C3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2C6034E-CDC4-7149-B235-0FAA3534509E}" type="pres">
      <dgm:prSet presAssocID="{DEC9C3B7-F665-6646-BFEB-D8AA9D5FA10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581616-1799-424F-9654-9EF233AE60FA}" type="pres">
      <dgm:prSet presAssocID="{ECEF2051-833D-7C41-8DCA-56A5049D8FD3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4D9B72F-24FA-374E-B47F-9A55F171F6FB}" type="pres">
      <dgm:prSet presAssocID="{ECEF2051-833D-7C41-8DCA-56A5049D8FD3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B21C523C-6C0E-274E-941D-A61829BE7960}" type="pres">
      <dgm:prSet presAssocID="{00D444AB-E93A-364C-9740-22D17C917B97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D9E023-10E7-F143-BD44-27DE755EEA56}" type="pres">
      <dgm:prSet presAssocID="{DEA51E92-1810-7B45-8AB6-0AACA77CD4B0}" presName="sibTrans" presStyleLbl="sibTrans2D1" presStyleIdx="1" presStyleCnt="3"/>
      <dgm:spPr/>
      <dgm:t>
        <a:bodyPr/>
        <a:lstStyle/>
        <a:p>
          <a:endParaRPr lang="en-US"/>
        </a:p>
      </dgm:t>
    </dgm:pt>
    <dgm:pt modelId="{7C0936B1-D381-F44E-9357-820E80938F65}" type="pres">
      <dgm:prSet presAssocID="{DEA51E92-1810-7B45-8AB6-0AACA77CD4B0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66D04A36-D5BF-C94C-B9CF-C7142DBE33A8}" type="pres">
      <dgm:prSet presAssocID="{204267BC-4EBB-3041-9CB1-B98297F87566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6D4D33-D5C8-1C43-AAEE-4BB5FA8DB2F2}" type="pres">
      <dgm:prSet presAssocID="{E6B8DC4E-5EFD-4B42-BEE0-00517CB4C743}" presName="sibTrans" presStyleLbl="sibTrans2D1" presStyleIdx="2" presStyleCnt="3"/>
      <dgm:spPr/>
      <dgm:t>
        <a:bodyPr/>
        <a:lstStyle/>
        <a:p>
          <a:endParaRPr lang="en-US"/>
        </a:p>
      </dgm:t>
    </dgm:pt>
    <dgm:pt modelId="{FD55B0DC-06E5-2F46-A3A0-B908555AB6C3}" type="pres">
      <dgm:prSet presAssocID="{E6B8DC4E-5EFD-4B42-BEE0-00517CB4C743}" presName="connectorText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C660DB37-3326-F943-BFBF-0C2F68FF8703}" type="presOf" srcId="{204267BC-4EBB-3041-9CB1-B98297F87566}" destId="{66D04A36-D5BF-C94C-B9CF-C7142DBE33A8}" srcOrd="0" destOrd="0" presId="urn:microsoft.com/office/officeart/2005/8/layout/cycle7"/>
    <dgm:cxn modelId="{8F001421-4712-E148-A10E-11A505751697}" type="presOf" srcId="{DEA51E92-1810-7B45-8AB6-0AACA77CD4B0}" destId="{BDD9E023-10E7-F143-BD44-27DE755EEA56}" srcOrd="0" destOrd="0" presId="urn:microsoft.com/office/officeart/2005/8/layout/cycle7"/>
    <dgm:cxn modelId="{FAABAF2B-5C0E-6649-B6D7-1506FD07F50F}" type="presOf" srcId="{E6B8DC4E-5EFD-4B42-BEE0-00517CB4C743}" destId="{B66D4D33-D5C8-1C43-AAEE-4BB5FA8DB2F2}" srcOrd="0" destOrd="0" presId="urn:microsoft.com/office/officeart/2005/8/layout/cycle7"/>
    <dgm:cxn modelId="{27D49678-0F0B-1B41-95DB-3599592B37AB}" type="presOf" srcId="{1688F059-F32E-1842-BAE9-F1857FB11C32}" destId="{6C79B420-84D7-B84C-AB0C-308887B6981D}" srcOrd="0" destOrd="0" presId="urn:microsoft.com/office/officeart/2005/8/layout/cycle7"/>
    <dgm:cxn modelId="{236FBF93-9FE1-2D48-A226-3D0F11C90FCF}" srcId="{1688F059-F32E-1842-BAE9-F1857FB11C32}" destId="{DEC9C3B7-F665-6646-BFEB-D8AA9D5FA10A}" srcOrd="0" destOrd="0" parTransId="{BB7099EA-777A-0644-9DB6-4DBE566EB0E5}" sibTransId="{ECEF2051-833D-7C41-8DCA-56A5049D8FD3}"/>
    <dgm:cxn modelId="{D3E70EA3-BB47-5647-97A9-B2821D6D7CB5}" srcId="{1688F059-F32E-1842-BAE9-F1857FB11C32}" destId="{204267BC-4EBB-3041-9CB1-B98297F87566}" srcOrd="2" destOrd="0" parTransId="{8275BAAA-3E9D-814D-83C2-D5B6C449909A}" sibTransId="{E6B8DC4E-5EFD-4B42-BEE0-00517CB4C743}"/>
    <dgm:cxn modelId="{A17901E3-542D-714E-BC04-804781E24C83}" type="presOf" srcId="{00D444AB-E93A-364C-9740-22D17C917B97}" destId="{B21C523C-6C0E-274E-941D-A61829BE7960}" srcOrd="0" destOrd="0" presId="urn:microsoft.com/office/officeart/2005/8/layout/cycle7"/>
    <dgm:cxn modelId="{88B7C076-7874-7246-AD19-12EC2D4DDA69}" type="presOf" srcId="{ECEF2051-833D-7C41-8DCA-56A5049D8FD3}" destId="{1C581616-1799-424F-9654-9EF233AE60FA}" srcOrd="0" destOrd="0" presId="urn:microsoft.com/office/officeart/2005/8/layout/cycle7"/>
    <dgm:cxn modelId="{30308BEE-4DA6-BB48-8506-3FFC9E42F17F}" type="presOf" srcId="{E6B8DC4E-5EFD-4B42-BEE0-00517CB4C743}" destId="{FD55B0DC-06E5-2F46-A3A0-B908555AB6C3}" srcOrd="1" destOrd="0" presId="urn:microsoft.com/office/officeart/2005/8/layout/cycle7"/>
    <dgm:cxn modelId="{F4A0030D-410E-2D47-8DC4-DB0FB9D36499}" type="presOf" srcId="{DEA51E92-1810-7B45-8AB6-0AACA77CD4B0}" destId="{7C0936B1-D381-F44E-9357-820E80938F65}" srcOrd="1" destOrd="0" presId="urn:microsoft.com/office/officeart/2005/8/layout/cycle7"/>
    <dgm:cxn modelId="{4C25B017-55A9-D746-A991-AB1DCB1FDE2D}" type="presOf" srcId="{DEC9C3B7-F665-6646-BFEB-D8AA9D5FA10A}" destId="{82C6034E-CDC4-7149-B235-0FAA3534509E}" srcOrd="0" destOrd="0" presId="urn:microsoft.com/office/officeart/2005/8/layout/cycle7"/>
    <dgm:cxn modelId="{5450269D-C128-A045-981A-E373075A76E2}" srcId="{1688F059-F32E-1842-BAE9-F1857FB11C32}" destId="{00D444AB-E93A-364C-9740-22D17C917B97}" srcOrd="1" destOrd="0" parTransId="{EF5AFA11-9479-FE40-856A-DC77CA772EE0}" sibTransId="{DEA51E92-1810-7B45-8AB6-0AACA77CD4B0}"/>
    <dgm:cxn modelId="{25A33B92-0056-7E4D-9861-8001185EEF9D}" type="presOf" srcId="{ECEF2051-833D-7C41-8DCA-56A5049D8FD3}" destId="{E4D9B72F-24FA-374E-B47F-9A55F171F6FB}" srcOrd="1" destOrd="0" presId="urn:microsoft.com/office/officeart/2005/8/layout/cycle7"/>
    <dgm:cxn modelId="{291C54E2-F715-E040-AB6E-B72F672C92F5}" type="presParOf" srcId="{6C79B420-84D7-B84C-AB0C-308887B6981D}" destId="{82C6034E-CDC4-7149-B235-0FAA3534509E}" srcOrd="0" destOrd="0" presId="urn:microsoft.com/office/officeart/2005/8/layout/cycle7"/>
    <dgm:cxn modelId="{E5C98662-A83D-BC4B-A9E2-ABE4C42D0998}" type="presParOf" srcId="{6C79B420-84D7-B84C-AB0C-308887B6981D}" destId="{1C581616-1799-424F-9654-9EF233AE60FA}" srcOrd="1" destOrd="0" presId="urn:microsoft.com/office/officeart/2005/8/layout/cycle7"/>
    <dgm:cxn modelId="{425E5B2D-A525-4D4E-87AE-0C35EDB121FB}" type="presParOf" srcId="{1C581616-1799-424F-9654-9EF233AE60FA}" destId="{E4D9B72F-24FA-374E-B47F-9A55F171F6FB}" srcOrd="0" destOrd="0" presId="urn:microsoft.com/office/officeart/2005/8/layout/cycle7"/>
    <dgm:cxn modelId="{474D1BD2-1410-B44C-8D34-42C438F24D00}" type="presParOf" srcId="{6C79B420-84D7-B84C-AB0C-308887B6981D}" destId="{B21C523C-6C0E-274E-941D-A61829BE7960}" srcOrd="2" destOrd="0" presId="urn:microsoft.com/office/officeart/2005/8/layout/cycle7"/>
    <dgm:cxn modelId="{BE273B88-397A-924C-9EF4-82F21C34216A}" type="presParOf" srcId="{6C79B420-84D7-B84C-AB0C-308887B6981D}" destId="{BDD9E023-10E7-F143-BD44-27DE755EEA56}" srcOrd="3" destOrd="0" presId="urn:microsoft.com/office/officeart/2005/8/layout/cycle7"/>
    <dgm:cxn modelId="{1EC03F03-5174-AD4A-B3A9-B29DB70140C6}" type="presParOf" srcId="{BDD9E023-10E7-F143-BD44-27DE755EEA56}" destId="{7C0936B1-D381-F44E-9357-820E80938F65}" srcOrd="0" destOrd="0" presId="urn:microsoft.com/office/officeart/2005/8/layout/cycle7"/>
    <dgm:cxn modelId="{35977270-1A0C-204D-A868-EAF326AE33CE}" type="presParOf" srcId="{6C79B420-84D7-B84C-AB0C-308887B6981D}" destId="{66D04A36-D5BF-C94C-B9CF-C7142DBE33A8}" srcOrd="4" destOrd="0" presId="urn:microsoft.com/office/officeart/2005/8/layout/cycle7"/>
    <dgm:cxn modelId="{3DC449E7-26CF-6F4A-823C-727675745976}" type="presParOf" srcId="{6C79B420-84D7-B84C-AB0C-308887B6981D}" destId="{B66D4D33-D5C8-1C43-AAEE-4BB5FA8DB2F2}" srcOrd="5" destOrd="0" presId="urn:microsoft.com/office/officeart/2005/8/layout/cycle7"/>
    <dgm:cxn modelId="{F8A814D7-8A9D-2542-B96E-7E4A4ADA8880}" type="presParOf" srcId="{B66D4D33-D5C8-1C43-AAEE-4BB5FA8DB2F2}" destId="{FD55B0DC-06E5-2F46-A3A0-B908555AB6C3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6DD9E-9430-4148-AD9B-CBEB137DD246}">
      <dsp:nvSpPr>
        <dsp:cNvPr id="0" name=""/>
        <dsp:cNvSpPr/>
      </dsp:nvSpPr>
      <dsp:spPr>
        <a:xfrm>
          <a:off x="2833683" y="540"/>
          <a:ext cx="1462096" cy="146209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User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Login</a:t>
          </a:r>
          <a:endParaRPr lang="en-US" sz="1800" kern="1200" dirty="0"/>
        </a:p>
      </dsp:txBody>
      <dsp:txXfrm>
        <a:off x="3047802" y="214659"/>
        <a:ext cx="1033858" cy="1033858"/>
      </dsp:txXfrm>
    </dsp:sp>
    <dsp:sp modelId="{624A5AB5-F479-9E44-A5C7-E7F3128D302E}">
      <dsp:nvSpPr>
        <dsp:cNvPr id="0" name=""/>
        <dsp:cNvSpPr/>
      </dsp:nvSpPr>
      <dsp:spPr>
        <a:xfrm rot="2160000">
          <a:off x="4249329" y="1123078"/>
          <a:ext cx="387668" cy="4934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260435" y="1187589"/>
        <a:ext cx="271368" cy="296075"/>
      </dsp:txXfrm>
    </dsp:sp>
    <dsp:sp modelId="{CFFB05F0-E8C2-1748-BDBA-312507BA27DF}">
      <dsp:nvSpPr>
        <dsp:cNvPr id="0" name=""/>
        <dsp:cNvSpPr/>
      </dsp:nvSpPr>
      <dsp:spPr>
        <a:xfrm>
          <a:off x="4608300" y="1289875"/>
          <a:ext cx="1462096" cy="146209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Personal Profile</a:t>
          </a:r>
          <a:endParaRPr lang="en-US" sz="1800" kern="1200" dirty="0"/>
        </a:p>
      </dsp:txBody>
      <dsp:txXfrm>
        <a:off x="4822419" y="1503994"/>
        <a:ext cx="1033858" cy="1033858"/>
      </dsp:txXfrm>
    </dsp:sp>
    <dsp:sp modelId="{1EF54943-DCC5-6847-8CBD-B574F94AA7FA}">
      <dsp:nvSpPr>
        <dsp:cNvPr id="0" name=""/>
        <dsp:cNvSpPr/>
      </dsp:nvSpPr>
      <dsp:spPr>
        <a:xfrm rot="6480000">
          <a:off x="4809983" y="2806854"/>
          <a:ext cx="387668" cy="4934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10800000">
        <a:off x="4886102" y="2850241"/>
        <a:ext cx="271368" cy="296075"/>
      </dsp:txXfrm>
    </dsp:sp>
    <dsp:sp modelId="{52315D14-6BA8-474C-9D2A-B5E7C3FBAF77}">
      <dsp:nvSpPr>
        <dsp:cNvPr id="0" name=""/>
        <dsp:cNvSpPr/>
      </dsp:nvSpPr>
      <dsp:spPr>
        <a:xfrm>
          <a:off x="3930456" y="3376063"/>
          <a:ext cx="1462096" cy="146209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Trending</a:t>
          </a:r>
          <a:endParaRPr lang="en-US" sz="1800" kern="1200" dirty="0"/>
        </a:p>
      </dsp:txBody>
      <dsp:txXfrm>
        <a:off x="4144575" y="3590182"/>
        <a:ext cx="1033858" cy="1033858"/>
      </dsp:txXfrm>
    </dsp:sp>
    <dsp:sp modelId="{87F3F41D-0305-DD40-B6E5-7C34E5E84DEB}">
      <dsp:nvSpPr>
        <dsp:cNvPr id="0" name=""/>
        <dsp:cNvSpPr/>
      </dsp:nvSpPr>
      <dsp:spPr>
        <a:xfrm rot="10800000">
          <a:off x="3381868" y="3860382"/>
          <a:ext cx="387668" cy="4934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10800000">
        <a:off x="3498168" y="3959073"/>
        <a:ext cx="271368" cy="296075"/>
      </dsp:txXfrm>
    </dsp:sp>
    <dsp:sp modelId="{CE652578-3852-834B-806E-47A2CFBFC125}">
      <dsp:nvSpPr>
        <dsp:cNvPr id="0" name=""/>
        <dsp:cNvSpPr/>
      </dsp:nvSpPr>
      <dsp:spPr>
        <a:xfrm>
          <a:off x="1736909" y="3376063"/>
          <a:ext cx="1462096" cy="146209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Chat</a:t>
          </a:r>
          <a:endParaRPr lang="en-US" sz="1800" kern="1200" dirty="0"/>
        </a:p>
      </dsp:txBody>
      <dsp:txXfrm>
        <a:off x="1951028" y="3590182"/>
        <a:ext cx="1033858" cy="1033858"/>
      </dsp:txXfrm>
    </dsp:sp>
    <dsp:sp modelId="{3AF4D646-5773-BF4F-B9E3-7407FF0273B0}">
      <dsp:nvSpPr>
        <dsp:cNvPr id="0" name=""/>
        <dsp:cNvSpPr/>
      </dsp:nvSpPr>
      <dsp:spPr>
        <a:xfrm rot="15120000">
          <a:off x="1938592" y="2827723"/>
          <a:ext cx="387668" cy="4934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10800000">
        <a:off x="2014711" y="2981718"/>
        <a:ext cx="271368" cy="296075"/>
      </dsp:txXfrm>
    </dsp:sp>
    <dsp:sp modelId="{79FECC9D-EF96-5D4F-BEBA-BBF574AE91EA}">
      <dsp:nvSpPr>
        <dsp:cNvPr id="0" name=""/>
        <dsp:cNvSpPr/>
      </dsp:nvSpPr>
      <dsp:spPr>
        <a:xfrm>
          <a:off x="1059065" y="1289875"/>
          <a:ext cx="1462096" cy="146209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Logout</a:t>
          </a:r>
          <a:endParaRPr lang="en-US" sz="1800" kern="1200" dirty="0"/>
        </a:p>
      </dsp:txBody>
      <dsp:txXfrm>
        <a:off x="1273184" y="1503994"/>
        <a:ext cx="1033858" cy="1033858"/>
      </dsp:txXfrm>
    </dsp:sp>
    <dsp:sp modelId="{89341489-EFD4-274D-9A53-B600E6737712}">
      <dsp:nvSpPr>
        <dsp:cNvPr id="0" name=""/>
        <dsp:cNvSpPr/>
      </dsp:nvSpPr>
      <dsp:spPr>
        <a:xfrm rot="19440000">
          <a:off x="2474712" y="1135976"/>
          <a:ext cx="387668" cy="4934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2485818" y="1268847"/>
        <a:ext cx="271368" cy="2960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C6034E-CDC4-7149-B235-0FAA3534509E}">
      <dsp:nvSpPr>
        <dsp:cNvPr id="0" name=""/>
        <dsp:cNvSpPr/>
      </dsp:nvSpPr>
      <dsp:spPr>
        <a:xfrm>
          <a:off x="1995785" y="1179"/>
          <a:ext cx="2104429" cy="10522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Us</a:t>
          </a:r>
          <a:endParaRPr lang="en-US" sz="1800" kern="1200" dirty="0"/>
        </a:p>
      </dsp:txBody>
      <dsp:txXfrm>
        <a:off x="2026603" y="31997"/>
        <a:ext cx="2042793" cy="990578"/>
      </dsp:txXfrm>
    </dsp:sp>
    <dsp:sp modelId="{1C581616-1799-424F-9654-9EF233AE60FA}">
      <dsp:nvSpPr>
        <dsp:cNvPr id="0" name=""/>
        <dsp:cNvSpPr/>
      </dsp:nvSpPr>
      <dsp:spPr>
        <a:xfrm rot="3600000">
          <a:off x="3368523" y="1847862"/>
          <a:ext cx="1096445" cy="368275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3479006" y="1921517"/>
        <a:ext cx="875480" cy="220965"/>
      </dsp:txXfrm>
    </dsp:sp>
    <dsp:sp modelId="{B21C523C-6C0E-274E-941D-A61829BE7960}">
      <dsp:nvSpPr>
        <dsp:cNvPr id="0" name=""/>
        <dsp:cNvSpPr/>
      </dsp:nvSpPr>
      <dsp:spPr>
        <a:xfrm>
          <a:off x="3733278" y="3010605"/>
          <a:ext cx="2104429" cy="10522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Explorer/Exploiter</a:t>
          </a:r>
          <a:endParaRPr lang="en-US" sz="1800" kern="1200" dirty="0"/>
        </a:p>
      </dsp:txBody>
      <dsp:txXfrm>
        <a:off x="3764096" y="3041423"/>
        <a:ext cx="2042793" cy="990578"/>
      </dsp:txXfrm>
    </dsp:sp>
    <dsp:sp modelId="{BDD9E023-10E7-F143-BD44-27DE755EEA56}">
      <dsp:nvSpPr>
        <dsp:cNvPr id="0" name=""/>
        <dsp:cNvSpPr/>
      </dsp:nvSpPr>
      <dsp:spPr>
        <a:xfrm rot="10800000">
          <a:off x="2499777" y="3352575"/>
          <a:ext cx="1096445" cy="368275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10800000">
        <a:off x="2610259" y="3426230"/>
        <a:ext cx="875480" cy="220965"/>
      </dsp:txXfrm>
    </dsp:sp>
    <dsp:sp modelId="{66D04A36-D5BF-C94C-B9CF-C7142DBE33A8}">
      <dsp:nvSpPr>
        <dsp:cNvPr id="0" name=""/>
        <dsp:cNvSpPr/>
      </dsp:nvSpPr>
      <dsp:spPr>
        <a:xfrm>
          <a:off x="258291" y="3010605"/>
          <a:ext cx="2104429" cy="105221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F&amp;B Business</a:t>
          </a:r>
          <a:endParaRPr lang="en-US" sz="1800" kern="1200" dirty="0"/>
        </a:p>
      </dsp:txBody>
      <dsp:txXfrm>
        <a:off x="289109" y="3041423"/>
        <a:ext cx="2042793" cy="990578"/>
      </dsp:txXfrm>
    </dsp:sp>
    <dsp:sp modelId="{B66D4D33-D5C8-1C43-AAEE-4BB5FA8DB2F2}">
      <dsp:nvSpPr>
        <dsp:cNvPr id="0" name=""/>
        <dsp:cNvSpPr/>
      </dsp:nvSpPr>
      <dsp:spPr>
        <a:xfrm rot="18000000">
          <a:off x="1631030" y="1847862"/>
          <a:ext cx="1096445" cy="368275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1741513" y="1921517"/>
        <a:ext cx="875480" cy="2209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4F7C9-357D-8644-B7C1-9501BA19050C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51118-79FA-9240-A2DC-9B8E9EA11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699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C51118-79FA-9240-A2DC-9B8E9EA116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920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7CCDE-DEBE-124E-8CB0-E9127AA23C4D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4318EEB-5999-DB4F-AF8D-914AC5288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77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02" r:id="rId1"/>
    <p:sldLayoutId id="2147484503" r:id="rId2"/>
    <p:sldLayoutId id="2147484504" r:id="rId3"/>
    <p:sldLayoutId id="2147484505" r:id="rId4"/>
    <p:sldLayoutId id="2147484506" r:id="rId5"/>
    <p:sldLayoutId id="2147484507" r:id="rId6"/>
    <p:sldLayoutId id="2147484508" r:id="rId7"/>
    <p:sldLayoutId id="2147484509" r:id="rId8"/>
    <p:sldLayoutId id="2147484510" r:id="rId9"/>
    <p:sldLayoutId id="2147484511" r:id="rId10"/>
    <p:sldLayoutId id="2147484512" r:id="rId11"/>
    <p:sldLayoutId id="2147484513" r:id="rId12"/>
    <p:sldLayoutId id="2147484514" r:id="rId13"/>
    <p:sldLayoutId id="2147484515" r:id="rId14"/>
    <p:sldLayoutId id="2147484516" r:id="rId15"/>
    <p:sldLayoutId id="214748451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6193" y="5003729"/>
            <a:ext cx="7772400" cy="64011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 smtClean="0">
                <a:solidFill>
                  <a:schemeClr val="accent2">
                    <a:lumMod val="50000"/>
                  </a:schemeClr>
                </a:solidFill>
                <a:latin typeface="Cooper Black" panose="0208090404030B020404" pitchFamily="18" charset="0"/>
              </a:rPr>
              <a:t/>
            </a:r>
            <a:br>
              <a:rPr lang="en-US" sz="5400" dirty="0" smtClean="0">
                <a:solidFill>
                  <a:schemeClr val="accent2">
                    <a:lumMod val="50000"/>
                  </a:schemeClr>
                </a:solidFill>
                <a:latin typeface="Cooper Black" panose="0208090404030B020404" pitchFamily="18" charset="0"/>
              </a:rPr>
            </a:br>
            <a:endParaRPr lang="en-US" sz="4800" dirty="0">
              <a:solidFill>
                <a:schemeClr val="accent2">
                  <a:lumMod val="50000"/>
                </a:schemeClr>
              </a:solidFill>
              <a:latin typeface="Cooper Black" panose="0208090404030B0204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4403564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2400" b="1" dirty="0" smtClean="0">
              <a:latin typeface="Bell MT" panose="02020503060305020303" pitchFamily="18" charset="0"/>
            </a:endParaRPr>
          </a:p>
          <a:p>
            <a:pPr algn="ctr"/>
            <a:r>
              <a:rPr lang="en-IN" sz="2400" b="1" dirty="0" smtClean="0">
                <a:latin typeface="Bell MT" panose="02020503060305020303" pitchFamily="18" charset="0"/>
              </a:rPr>
              <a:t>Building </a:t>
            </a:r>
            <a:r>
              <a:rPr lang="en-IN" sz="2400" b="1" dirty="0">
                <a:latin typeface="Bell MT" panose="02020503060305020303" pitchFamily="18" charset="0"/>
              </a:rPr>
              <a:t>Technology Enabled Solutions.</a:t>
            </a:r>
          </a:p>
          <a:p>
            <a:pPr algn="ctr"/>
            <a:r>
              <a:rPr lang="en-IN" sz="2400" b="1" dirty="0">
                <a:latin typeface="Bell MT" panose="02020503060305020303" pitchFamily="18" charset="0"/>
              </a:rPr>
              <a:t>Improving Efficiency. Enabling Growth</a:t>
            </a:r>
            <a:r>
              <a:rPr lang="en-IN" sz="2400" b="1" dirty="0" smtClean="0">
                <a:latin typeface="Bell MT" panose="02020503060305020303" pitchFamily="18" charset="0"/>
              </a:rPr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6188" y="2286000"/>
            <a:ext cx="7039556" cy="1466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914400">
              <a:spcBef>
                <a:spcPct val="0"/>
              </a:spcBef>
              <a:buNone/>
              <a:defRPr sz="5400">
                <a:latin typeface="Cooper Black" panose="0208090404030B020404" pitchFamily="18" charset="0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B30D6C"/>
                </a:solidFill>
                <a:latin typeface="Footlight MT Light" panose="0204060206030A020304" pitchFamily="18" charset="0"/>
              </a:rPr>
              <a:t>World Food India </a:t>
            </a:r>
            <a:r>
              <a:rPr lang="en-US" b="1" dirty="0" err="1" smtClean="0">
                <a:solidFill>
                  <a:srgbClr val="B30D6C"/>
                </a:solidFill>
                <a:latin typeface="Footlight MT Light" panose="0204060206030A020304" pitchFamily="18" charset="0"/>
              </a:rPr>
              <a:t>Hackathon</a:t>
            </a:r>
            <a:endParaRPr lang="en-US" b="1" dirty="0" smtClean="0">
              <a:solidFill>
                <a:srgbClr val="B30D6C"/>
              </a:solidFill>
              <a:latin typeface="Footlight MT Light" panose="0204060206030A020304" pitchFamily="18" charset="0"/>
            </a:endParaRPr>
          </a:p>
          <a:p>
            <a:r>
              <a:rPr lang="en-US" sz="3400" dirty="0" smtClean="0">
                <a:solidFill>
                  <a:srgbClr val="B30D6C"/>
                </a:solidFill>
                <a:latin typeface="Footlight MT Light" panose="0204060206030A020304" pitchFamily="18" charset="0"/>
              </a:rPr>
              <a:t>27 &amp; 28 October 2017, New Delhi</a:t>
            </a:r>
            <a:endParaRPr lang="en-US" sz="3400" dirty="0">
              <a:solidFill>
                <a:srgbClr val="B30D6C"/>
              </a:solidFill>
              <a:latin typeface="Footlight MT Light" panose="0204060206030A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408" y="123333"/>
            <a:ext cx="1826920" cy="118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366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817635" y="430710"/>
            <a:ext cx="369043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Winnings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90964" y="1200151"/>
            <a:ext cx="7343775" cy="969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2400" b="1" dirty="0" smtClean="0"/>
              <a:t>Recognition </a:t>
            </a:r>
            <a:r>
              <a:rPr lang="en-US" sz="2400" b="1" dirty="0"/>
              <a:t>of talent and </a:t>
            </a:r>
            <a:r>
              <a:rPr lang="en-US" sz="2400" b="1" dirty="0" smtClean="0"/>
              <a:t>actualization into monetary value</a:t>
            </a:r>
          </a:p>
          <a:p>
            <a:pPr marL="285750" indent="-285750">
              <a:buFont typeface="Wingdings" charset="2"/>
              <a:buChar char="Ø"/>
            </a:pPr>
            <a:endParaRPr lang="en-US" sz="2400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2400" b="1" dirty="0" smtClean="0"/>
              <a:t>Toughened Competition in </a:t>
            </a:r>
            <a:r>
              <a:rPr lang="en-US" sz="2400" b="1" dirty="0"/>
              <a:t>the food </a:t>
            </a:r>
            <a:r>
              <a:rPr lang="en-US" sz="2400" b="1" dirty="0" smtClean="0"/>
              <a:t>market</a:t>
            </a:r>
          </a:p>
          <a:p>
            <a:pPr marL="285750" indent="-285750">
              <a:buFont typeface="Wingdings" charset="2"/>
              <a:buChar char="Ø"/>
            </a:pPr>
            <a:endParaRPr lang="en-US" sz="2400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2400" b="1" dirty="0" smtClean="0"/>
              <a:t>Regional </a:t>
            </a:r>
            <a:r>
              <a:rPr lang="en-US" sz="2400" b="1" dirty="0"/>
              <a:t>Food is Global </a:t>
            </a:r>
            <a:r>
              <a:rPr lang="en-US" sz="2400" b="1" dirty="0" smtClean="0"/>
              <a:t>Now.</a:t>
            </a:r>
          </a:p>
          <a:p>
            <a:pPr marL="285750" indent="-285750">
              <a:buFont typeface="Wingdings" charset="2"/>
              <a:buChar char="Ø"/>
            </a:pPr>
            <a:endParaRPr lang="en-US" sz="2400" b="1" dirty="0"/>
          </a:p>
          <a:p>
            <a:pPr marL="285750" indent="-285750">
              <a:buFont typeface="Wingdings" charset="2"/>
              <a:buChar char="Ø"/>
            </a:pPr>
            <a:r>
              <a:rPr lang="en-US" sz="2400" b="1" dirty="0" smtClean="0"/>
              <a:t>Opening up of a big space of business opportunities</a:t>
            </a:r>
          </a:p>
          <a:p>
            <a:pPr marL="285750" indent="-285750">
              <a:buFont typeface="Wingdings" charset="2"/>
              <a:buChar char="Ø"/>
            </a:pPr>
            <a:endParaRPr lang="en-US" sz="2400" b="1" dirty="0"/>
          </a:p>
          <a:p>
            <a:pPr marL="285750" indent="-285750">
              <a:buFont typeface="Wingdings" charset="2"/>
              <a:buChar char="Ø"/>
            </a:pPr>
            <a:r>
              <a:rPr lang="en-US" sz="2400" b="1" dirty="0" smtClean="0"/>
              <a:t>Data Analytics over Community Behavior is real gold</a:t>
            </a:r>
          </a:p>
          <a:p>
            <a:pPr marL="285750" indent="-285750">
              <a:buFont typeface="Wingdings" charset="2"/>
              <a:buChar char="Ø"/>
            </a:pPr>
            <a:endParaRPr lang="en-US" sz="2400" b="1" dirty="0"/>
          </a:p>
          <a:p>
            <a:pPr marL="285750" indent="-285750">
              <a:buFont typeface="Wingdings" charset="2"/>
              <a:buChar char="Ø"/>
            </a:pPr>
            <a:endParaRPr lang="en-US" sz="2400" b="1" dirty="0" smtClean="0"/>
          </a:p>
          <a:p>
            <a:pPr marL="285750" indent="-285750">
              <a:buFont typeface="Wingdings" charset="2"/>
              <a:buChar char="Ø"/>
            </a:pPr>
            <a:endParaRPr lang="en-US" sz="2400" b="1" dirty="0"/>
          </a:p>
          <a:p>
            <a:pPr marL="285750" indent="-285750">
              <a:buFont typeface="Wingdings" charset="2"/>
              <a:buChar char="Ø"/>
            </a:pPr>
            <a:endParaRPr lang="en-US" sz="2400" b="1" dirty="0" smtClean="0"/>
          </a:p>
          <a:p>
            <a:pPr marL="285750" indent="-285750">
              <a:buFont typeface="Wingdings" charset="2"/>
              <a:buChar char="Ø"/>
            </a:pPr>
            <a:endParaRPr lang="en-US" sz="2400" dirty="0" smtClean="0"/>
          </a:p>
          <a:p>
            <a:pPr marL="285750" indent="-285750">
              <a:buFont typeface="Wingdings" charset="2"/>
              <a:buChar char="Ø"/>
            </a:pPr>
            <a:endParaRPr lang="en-US" sz="2400" dirty="0"/>
          </a:p>
          <a:p>
            <a:pPr marL="285750" indent="-285750">
              <a:buFont typeface="Wingdings" charset="2"/>
              <a:buChar char="Ø"/>
            </a:pPr>
            <a:endParaRPr lang="en-US" sz="2400" dirty="0" smtClean="0"/>
          </a:p>
          <a:p>
            <a:pPr marL="285750" indent="-285750">
              <a:buFont typeface="Wingdings" charset="2"/>
              <a:buChar char="Ø"/>
            </a:pPr>
            <a:endParaRPr lang="en-US" sz="2400" dirty="0"/>
          </a:p>
          <a:p>
            <a:pPr marL="285750" indent="-285750">
              <a:buFont typeface="Wingdings" charset="2"/>
              <a:buChar char="Ø"/>
            </a:pPr>
            <a:endParaRPr lang="en-US" sz="2400" dirty="0" smtClean="0"/>
          </a:p>
          <a:p>
            <a:pPr marL="285750" indent="-285750">
              <a:buFont typeface="Wingdings" charset="2"/>
              <a:buChar char="Ø"/>
            </a:pPr>
            <a:endParaRPr lang="en-US" sz="2400" dirty="0"/>
          </a:p>
          <a:p>
            <a:pPr marL="285750" indent="-285750">
              <a:buFont typeface="Wingdings" charset="2"/>
              <a:buChar char="Ø"/>
            </a:pPr>
            <a:endParaRPr lang="en-US" sz="2400" dirty="0" smtClean="0"/>
          </a:p>
          <a:p>
            <a:pPr marL="285750" indent="-285750">
              <a:buFont typeface="Wingdings" charset="2"/>
              <a:buChar char="Ø"/>
            </a:pPr>
            <a:endParaRPr lang="en-US" sz="2400" dirty="0"/>
          </a:p>
          <a:p>
            <a:endParaRPr lang="en-US" sz="24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548" y="8059"/>
            <a:ext cx="1826920" cy="118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122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50618" y="282028"/>
            <a:ext cx="569899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VALUE PROPOSITION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4387" y="2371724"/>
            <a:ext cx="8329613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 smtClean="0"/>
              <a:t>Diffusion of disjoint food communities into a </a:t>
            </a:r>
            <a:r>
              <a:rPr lang="en-US" sz="3400" b="1" dirty="0"/>
              <a:t>S</a:t>
            </a:r>
            <a:r>
              <a:rPr lang="en-US" sz="3400" b="1" dirty="0" smtClean="0"/>
              <a:t>ingle Open </a:t>
            </a:r>
            <a:r>
              <a:rPr lang="en-US" sz="3400" b="1" dirty="0"/>
              <a:t>C</a:t>
            </a:r>
            <a:r>
              <a:rPr lang="en-US" sz="3400" b="1" dirty="0" smtClean="0"/>
              <a:t>ommunity where we can Analyze , Interact , Share </a:t>
            </a:r>
            <a:r>
              <a:rPr lang="en-US" sz="3400" b="1" dirty="0"/>
              <a:t>&amp;</a:t>
            </a:r>
            <a:r>
              <a:rPr lang="en-US" sz="3400" b="1" dirty="0" smtClean="0"/>
              <a:t> Collaborate  on dishes and recipes to create greater value for all.</a:t>
            </a:r>
            <a:endParaRPr lang="en-US" sz="34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548" y="8059"/>
            <a:ext cx="1826920" cy="118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712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7023" y="1662112"/>
            <a:ext cx="6591985" cy="3777622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Have you ever heard of an Open Source Food community ?</a:t>
            </a:r>
          </a:p>
          <a:p>
            <a:r>
              <a:rPr lang="en-US" sz="3600" b="1" dirty="0" smtClean="0"/>
              <a:t>(Hint : We aren’t talking about food shows &amp; blogs)</a:t>
            </a:r>
            <a:endParaRPr lang="en-US" sz="3600" b="1" dirty="0"/>
          </a:p>
        </p:txBody>
      </p:sp>
      <p:sp>
        <p:nvSpPr>
          <p:cNvPr id="5" name="Rectangle 4"/>
          <p:cNvSpPr/>
          <p:nvPr/>
        </p:nvSpPr>
        <p:spPr>
          <a:xfrm>
            <a:off x="3006131" y="459285"/>
            <a:ext cx="328487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Uniqueness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548" y="8059"/>
            <a:ext cx="1826920" cy="118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677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548" y="8059"/>
            <a:ext cx="1826920" cy="1185206"/>
          </a:xfrm>
          <a:prstGeom prst="rect">
            <a:avLst/>
          </a:prstGeom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5384555"/>
              </p:ext>
            </p:extLst>
          </p:nvPr>
        </p:nvGraphicFramePr>
        <p:xfrm>
          <a:off x="1471611" y="1490661"/>
          <a:ext cx="7129463" cy="48387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4"/>
          <p:cNvSpPr/>
          <p:nvPr/>
        </p:nvSpPr>
        <p:spPr>
          <a:xfrm>
            <a:off x="2295029" y="282028"/>
            <a:ext cx="441018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App/Site Flow  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624146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27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4110"/>
            <a:ext cx="9201167" cy="575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07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90" y="728663"/>
            <a:ext cx="9152890" cy="5720556"/>
          </a:xfrm>
        </p:spPr>
      </p:pic>
    </p:spTree>
    <p:extLst>
      <p:ext uri="{BB962C8B-B14F-4D97-AF65-F5344CB8AC3E}">
        <p14:creationId xmlns:p14="http://schemas.microsoft.com/office/powerpoint/2010/main" val="2109930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797"/>
            <a:ext cx="9189720" cy="5743575"/>
          </a:xfrm>
        </p:spPr>
      </p:pic>
    </p:spTree>
    <p:extLst>
      <p:ext uri="{BB962C8B-B14F-4D97-AF65-F5344CB8AC3E}">
        <p14:creationId xmlns:p14="http://schemas.microsoft.com/office/powerpoint/2010/main" val="198097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90" y="742950"/>
            <a:ext cx="9267190" cy="5791994"/>
          </a:xfrm>
        </p:spPr>
      </p:pic>
    </p:spTree>
    <p:extLst>
      <p:ext uri="{BB962C8B-B14F-4D97-AF65-F5344CB8AC3E}">
        <p14:creationId xmlns:p14="http://schemas.microsoft.com/office/powerpoint/2010/main" val="825752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90" y="742950"/>
            <a:ext cx="9152890" cy="5720556"/>
          </a:xfrm>
        </p:spPr>
      </p:pic>
    </p:spTree>
    <p:extLst>
      <p:ext uri="{BB962C8B-B14F-4D97-AF65-F5344CB8AC3E}">
        <p14:creationId xmlns:p14="http://schemas.microsoft.com/office/powerpoint/2010/main" val="1380436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408" y="123333"/>
            <a:ext cx="1826920" cy="11852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320058" y="1705694"/>
            <a:ext cx="6550191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88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WILDCARDS</a:t>
            </a:r>
            <a:endParaRPr lang="en-GB" sz="88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74274" y="3152244"/>
            <a:ext cx="5363969" cy="255454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000" dirty="0" err="1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Archit</a:t>
            </a:r>
            <a:r>
              <a:rPr lang="en-GB" sz="40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Goyal </a:t>
            </a:r>
          </a:p>
          <a:p>
            <a:pPr algn="ctr"/>
            <a:r>
              <a:rPr lang="en-GB" sz="40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Mudit Verma</a:t>
            </a:r>
          </a:p>
          <a:p>
            <a:pPr algn="ctr"/>
            <a:r>
              <a:rPr lang="en-GB" sz="4000" dirty="0" err="1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Sagarpreet</a:t>
            </a:r>
            <a:r>
              <a:rPr lang="en-GB" sz="40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Chadha </a:t>
            </a:r>
          </a:p>
          <a:p>
            <a:pPr algn="ctr"/>
            <a:r>
              <a:rPr lang="en-GB" sz="4000" dirty="0" err="1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Pradyumn</a:t>
            </a:r>
            <a:r>
              <a:rPr lang="en-GB" sz="4000" dirty="0" smtClean="0">
                <a:ln w="0"/>
                <a:solidFill>
                  <a:schemeClr val="accent6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Sinha </a:t>
            </a:r>
            <a:endParaRPr lang="en-GB" sz="4000" dirty="0">
              <a:ln w="0"/>
              <a:solidFill>
                <a:schemeClr val="accent6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8668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90" y="742950"/>
            <a:ext cx="9152890" cy="5720556"/>
          </a:xfrm>
        </p:spPr>
      </p:pic>
    </p:spTree>
    <p:extLst>
      <p:ext uri="{BB962C8B-B14F-4D97-AF65-F5344CB8AC3E}">
        <p14:creationId xmlns:p14="http://schemas.microsoft.com/office/powerpoint/2010/main" val="17277782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" y="800099"/>
            <a:ext cx="9139970" cy="5626795"/>
          </a:xfrm>
        </p:spPr>
      </p:pic>
    </p:spTree>
    <p:extLst>
      <p:ext uri="{BB962C8B-B14F-4D97-AF65-F5344CB8AC3E}">
        <p14:creationId xmlns:p14="http://schemas.microsoft.com/office/powerpoint/2010/main" val="4953410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99" y="1528763"/>
            <a:ext cx="8963501" cy="3740754"/>
          </a:xfrm>
        </p:spPr>
      </p:pic>
    </p:spTree>
    <p:extLst>
      <p:ext uri="{BB962C8B-B14F-4D97-AF65-F5344CB8AC3E}">
        <p14:creationId xmlns:p14="http://schemas.microsoft.com/office/powerpoint/2010/main" val="15510166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706" y="0"/>
            <a:ext cx="1826920" cy="11852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92652" y="415765"/>
            <a:ext cx="505458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Technology Stack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92652" y="1700213"/>
            <a:ext cx="630834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sz="2800" b="1" dirty="0" smtClean="0"/>
              <a:t>Flask Web Framework  - Backend Architecture</a:t>
            </a:r>
          </a:p>
          <a:p>
            <a:pPr marL="285750" indent="-285750">
              <a:buFont typeface="Wingdings" charset="2"/>
              <a:buChar char="Ø"/>
            </a:pPr>
            <a:endParaRPr lang="en-US" sz="2800" b="1" dirty="0"/>
          </a:p>
          <a:p>
            <a:pPr marL="285750" indent="-285750">
              <a:buFont typeface="Wingdings" charset="2"/>
              <a:buChar char="Ø"/>
            </a:pPr>
            <a:r>
              <a:rPr lang="en-US" sz="2800" b="1" dirty="0"/>
              <a:t>Android Application Platform 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sz="2800" b="1" dirty="0" err="1" smtClean="0"/>
              <a:t>Picasso,Volley</a:t>
            </a:r>
            <a:r>
              <a:rPr lang="en-US" sz="2800" b="1" dirty="0" smtClean="0"/>
              <a:t> &lt;- APIS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sz="2800" b="1" dirty="0" smtClean="0"/>
              <a:t>Firebase for the Chat Architecture</a:t>
            </a:r>
          </a:p>
          <a:p>
            <a:pPr marL="285750" indent="-285750">
              <a:buFont typeface="Wingdings" charset="2"/>
              <a:buChar char="Ø"/>
            </a:pPr>
            <a:endParaRPr lang="en-US" sz="2800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2800" b="1" dirty="0" smtClean="0"/>
              <a:t>Website Frontend</a:t>
            </a:r>
          </a:p>
          <a:p>
            <a:pPr marL="742950" lvl="1" indent="-285750">
              <a:buFont typeface="Wingdings" charset="2"/>
              <a:buChar char="Ø"/>
            </a:pPr>
            <a:r>
              <a:rPr lang="en-US" sz="2800" b="1" dirty="0" err="1" smtClean="0"/>
              <a:t>jQuery,javascript,Bootstrap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34575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706" y="0"/>
            <a:ext cx="1826920" cy="11852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16835" y="1650296"/>
            <a:ext cx="681748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solution is not meant to generate profits .Rather , it has a promise to be an economically self-sustaining solution  for the the benefit of everyone</a:t>
            </a:r>
          </a:p>
          <a:p>
            <a:endParaRPr lang="en-US" sz="2000" dirty="0"/>
          </a:p>
          <a:p>
            <a:r>
              <a:rPr lang="en-US" sz="2000" b="1" dirty="0" smtClean="0"/>
              <a:t>WHY IS IT SELF SUSTAINING ?</a:t>
            </a:r>
          </a:p>
          <a:p>
            <a:endParaRPr lang="en-US" sz="2000" dirty="0"/>
          </a:p>
          <a:p>
            <a:r>
              <a:rPr lang="en-US" sz="2000" dirty="0" smtClean="0"/>
              <a:t>THE GEMSTONES FOR THE FOOD BUSINESS COMMUNITY </a:t>
            </a:r>
          </a:p>
          <a:p>
            <a:endParaRPr lang="en-US" sz="2000" dirty="0" smtClean="0"/>
          </a:p>
          <a:p>
            <a:pPr marL="285750" indent="-285750">
              <a:buFont typeface="Wingdings" charset="2"/>
              <a:buChar char="Ø"/>
            </a:pPr>
            <a:r>
              <a:rPr lang="en-US" sz="2000" dirty="0" smtClean="0"/>
              <a:t>DATA ANALYTICS </a:t>
            </a:r>
          </a:p>
          <a:p>
            <a:pPr marL="285750" indent="-285750">
              <a:buFont typeface="Wingdings" charset="2"/>
              <a:buChar char="Ø"/>
            </a:pPr>
            <a:r>
              <a:rPr lang="en-US" sz="2000" dirty="0"/>
              <a:t> </a:t>
            </a:r>
            <a:r>
              <a:rPr lang="en-US" sz="2000" dirty="0" smtClean="0"/>
              <a:t>OPENING UP OF NUMEROUS BUSINESS OPPORTUNITIES</a:t>
            </a:r>
          </a:p>
          <a:p>
            <a:pPr marL="285750" indent="-285750">
              <a:buFont typeface="Wingdings" charset="2"/>
              <a:buChar char="Ø"/>
            </a:pPr>
            <a:r>
              <a:rPr lang="en-US" sz="2000" dirty="0" smtClean="0"/>
              <a:t>BETTER CONSUMER </a:t>
            </a:r>
            <a:r>
              <a:rPr lang="mr-IN" sz="2000" dirty="0" smtClean="0"/>
              <a:t>–</a:t>
            </a:r>
            <a:r>
              <a:rPr lang="en-US" sz="2000" dirty="0" smtClean="0"/>
              <a:t> MAKER RELATION</a:t>
            </a:r>
          </a:p>
          <a:p>
            <a:pPr marL="285750" indent="-285750">
              <a:buFont typeface="Wingdings" charset="2"/>
              <a:buChar char="Ø"/>
            </a:pPr>
            <a:endParaRPr lang="en-US" sz="2000" dirty="0" smtClean="0"/>
          </a:p>
          <a:p>
            <a:pPr marL="285750" indent="-285750">
              <a:buFont typeface="Wingdings" charset="2"/>
              <a:buChar char="Ø"/>
            </a:pPr>
            <a:endParaRPr lang="en-US" sz="2000" dirty="0" smtClean="0"/>
          </a:p>
          <a:p>
            <a:pPr marL="285750" indent="-285750">
              <a:buFont typeface="Wingdings" charset="2"/>
              <a:buChar char="Ø"/>
            </a:pPr>
            <a:endParaRPr lang="en-US" sz="2000" dirty="0" smtClean="0"/>
          </a:p>
          <a:p>
            <a:pPr marL="285750" indent="-285750">
              <a:buFont typeface="Wingdings" charset="2"/>
              <a:buChar char="Ø"/>
            </a:pPr>
            <a:endParaRPr lang="en-US" sz="2000" dirty="0" smtClean="0"/>
          </a:p>
          <a:p>
            <a:pPr marL="285750" indent="-285750">
              <a:buFont typeface="Wingdings" charset="2"/>
              <a:buChar char="Ø"/>
            </a:pPr>
            <a:endParaRPr lang="en-US" sz="20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1872190" y="415765"/>
            <a:ext cx="469551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BUSINESS MODEL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5602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940" y="12971"/>
            <a:ext cx="1826920" cy="1185206"/>
          </a:xfrm>
          <a:prstGeom prst="rect">
            <a:avLst/>
          </a:prstGeom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12328494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/>
          <p:cNvSpPr/>
          <p:nvPr/>
        </p:nvSpPr>
        <p:spPr>
          <a:xfrm>
            <a:off x="2433434" y="-56907"/>
            <a:ext cx="4277132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CYCLE OF SELF </a:t>
            </a:r>
          </a:p>
          <a:p>
            <a:pPr algn="ctr"/>
            <a:r>
              <a:rPr lang="en-GB" sz="44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SUSTAINANCE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81956" y="2967335"/>
            <a:ext cx="22846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Ways to Share</a:t>
            </a:r>
          </a:p>
          <a:p>
            <a:r>
              <a:rPr lang="en-US" sz="2400" b="1" dirty="0" smtClean="0"/>
              <a:t>Collaborate</a:t>
            </a:r>
          </a:p>
          <a:p>
            <a:r>
              <a:rPr lang="en-US" sz="2400" b="1" dirty="0" smtClean="0"/>
              <a:t>Interact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082923" y="5461000"/>
            <a:ext cx="12314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Talent</a:t>
            </a:r>
          </a:p>
          <a:p>
            <a:r>
              <a:rPr lang="en-US" sz="2400" b="1" dirty="0" smtClean="0"/>
              <a:t>Recipe</a:t>
            </a:r>
          </a:p>
          <a:p>
            <a:endParaRPr lang="en-US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77444" y="2828835"/>
            <a:ext cx="288091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Finance</a:t>
            </a:r>
          </a:p>
          <a:p>
            <a:r>
              <a:rPr lang="en-US" sz="2400" b="1" dirty="0" smtClean="0"/>
              <a:t>Against for </a:t>
            </a:r>
          </a:p>
          <a:p>
            <a:r>
              <a:rPr lang="en-US" sz="2400" b="1" dirty="0" smtClean="0"/>
              <a:t>Analytics &amp; Trends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1705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3964" y="2910110"/>
            <a:ext cx="6589199" cy="1280890"/>
          </a:xfrm>
        </p:spPr>
        <p:txBody>
          <a:bodyPr/>
          <a:lstStyle/>
          <a:p>
            <a:r>
              <a:rPr lang="en-US" dirty="0" smtClean="0"/>
              <a:t>Thanks!</a:t>
            </a:r>
            <a:br>
              <a:rPr lang="en-US" dirty="0" smtClean="0"/>
            </a:br>
            <a:r>
              <a:rPr lang="en-US" dirty="0" smtClean="0"/>
              <a:t>			- Team Wildcards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109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408" y="123333"/>
            <a:ext cx="1826920" cy="118520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66823" y="1694120"/>
            <a:ext cx="7957627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REGIONAL CULINARY </a:t>
            </a:r>
          </a:p>
          <a:p>
            <a:pPr algn="ctr"/>
            <a:r>
              <a:rPr lang="en-GB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INFORMATION </a:t>
            </a:r>
          </a:p>
          <a:p>
            <a:pPr algn="ctr"/>
            <a:r>
              <a:rPr lang="en-GB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FROM VARIOUS </a:t>
            </a:r>
          </a:p>
          <a:p>
            <a:pPr algn="ctr"/>
            <a:r>
              <a:rPr lang="en-GB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PARTS OF THE COUNTRY</a:t>
            </a:r>
            <a:endParaRPr lang="en-GB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3087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H="1">
            <a:off x="3588152" y="2199190"/>
            <a:ext cx="868101" cy="1817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5497975" y="2199189"/>
            <a:ext cx="1006997" cy="1898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flipH="1">
            <a:off x="1759351" y="4097438"/>
            <a:ext cx="33103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BIG PLAYERS</a:t>
            </a:r>
          </a:p>
          <a:p>
            <a:r>
              <a:rPr lang="en-US" sz="3200" b="1" dirty="0" smtClean="0"/>
              <a:t> 		OF </a:t>
            </a:r>
          </a:p>
          <a:p>
            <a:r>
              <a:rPr lang="en-US" sz="3200" b="1" dirty="0" smtClean="0"/>
              <a:t>F&amp;B BUSINESSES</a:t>
            </a:r>
            <a:endParaRPr lang="en-US" sz="3200" b="1" dirty="0"/>
          </a:p>
        </p:txBody>
      </p:sp>
      <p:sp>
        <p:nvSpPr>
          <p:cNvPr id="11" name="TextBox 10"/>
          <p:cNvSpPr txBox="1"/>
          <p:nvPr/>
        </p:nvSpPr>
        <p:spPr>
          <a:xfrm flipH="1">
            <a:off x="2954438" y="1151426"/>
            <a:ext cx="50870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WHO GETS AFFECTED?</a:t>
            </a:r>
            <a:endParaRPr lang="en-US" sz="32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5497975" y="4097438"/>
            <a:ext cx="249940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EXPLORERS </a:t>
            </a:r>
          </a:p>
          <a:p>
            <a:r>
              <a:rPr lang="en-US" sz="3200" b="1" dirty="0"/>
              <a:t>	</a:t>
            </a:r>
            <a:r>
              <a:rPr lang="en-US" sz="3200" b="1" dirty="0" smtClean="0"/>
              <a:t>	&amp;</a:t>
            </a:r>
          </a:p>
          <a:p>
            <a:r>
              <a:rPr lang="en-US" sz="3200" b="1" dirty="0" smtClean="0"/>
              <a:t> EXPLOITERS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160233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loud 8"/>
          <p:cNvSpPr/>
          <p:nvPr/>
        </p:nvSpPr>
        <p:spPr>
          <a:xfrm>
            <a:off x="1104189" y="1335584"/>
            <a:ext cx="3560220" cy="184039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Food is an integral part of our culture!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005" y="10566"/>
            <a:ext cx="1826920" cy="118520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496929" y="10566"/>
            <a:ext cx="369203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CHALLENGES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Cloud 5"/>
          <p:cNvSpPr/>
          <p:nvPr/>
        </p:nvSpPr>
        <p:spPr>
          <a:xfrm>
            <a:off x="5114520" y="1296861"/>
            <a:ext cx="3648114" cy="162752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Regional Food remains Regional :(</a:t>
            </a:r>
            <a:endParaRPr lang="en-US" sz="2400" dirty="0"/>
          </a:p>
        </p:txBody>
      </p:sp>
      <p:sp>
        <p:nvSpPr>
          <p:cNvPr id="11" name="Cloud 10"/>
          <p:cNvSpPr/>
          <p:nvPr/>
        </p:nvSpPr>
        <p:spPr>
          <a:xfrm>
            <a:off x="1240397" y="3538259"/>
            <a:ext cx="3538458" cy="190982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SHEER WASTAGE OF I.P. AND TALENT</a:t>
            </a:r>
            <a:endParaRPr lang="en-US" sz="2400" dirty="0"/>
          </a:p>
        </p:txBody>
      </p:sp>
      <p:sp>
        <p:nvSpPr>
          <p:cNvPr id="12" name="Cloud 11"/>
          <p:cNvSpPr/>
          <p:nvPr/>
        </p:nvSpPr>
        <p:spPr>
          <a:xfrm>
            <a:off x="5114520" y="3538259"/>
            <a:ext cx="3831219" cy="231493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BRIDGING THE GAP B/W MAKERS AND SEEKERS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31763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96929" y="10566"/>
            <a:ext cx="369203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CHALLENGES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Cloud 4"/>
          <p:cNvSpPr/>
          <p:nvPr/>
        </p:nvSpPr>
        <p:spPr>
          <a:xfrm>
            <a:off x="5173884" y="3132235"/>
            <a:ext cx="3703587" cy="2013995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LACK OF COMMUNITY BASED ANALYTICS</a:t>
            </a:r>
            <a:endParaRPr lang="en-US" sz="2400" dirty="0"/>
          </a:p>
        </p:txBody>
      </p:sp>
      <p:sp>
        <p:nvSpPr>
          <p:cNvPr id="6" name="Cloud 5"/>
          <p:cNvSpPr/>
          <p:nvPr/>
        </p:nvSpPr>
        <p:spPr>
          <a:xfrm>
            <a:off x="523302" y="3132235"/>
            <a:ext cx="3819645" cy="226863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LACK OF INTERACTION CUTS OFF POTENTIAL BUSINESS OPPORTUNITIES</a:t>
            </a:r>
            <a:endParaRPr lang="en-US" sz="2000" dirty="0"/>
          </a:p>
        </p:txBody>
      </p:sp>
      <p:sp>
        <p:nvSpPr>
          <p:cNvPr id="7" name="Cloud 6"/>
          <p:cNvSpPr/>
          <p:nvPr/>
        </p:nvSpPr>
        <p:spPr>
          <a:xfrm>
            <a:off x="2716561" y="972273"/>
            <a:ext cx="3472405" cy="1967696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DIFFICULTY IN ADAPTING TO OTHER REGIONAL TASTES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548" y="8059"/>
            <a:ext cx="1826920" cy="118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571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39221" y="459286"/>
            <a:ext cx="284725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SOLUTION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328738" y="2438878"/>
            <a:ext cx="6958013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3200" b="1" i="1" dirty="0"/>
              <a:t>SOLVING THESE CHALLENGES WARRANTS THAT WE BRIDGE THE GAP BETWEEN THE TWO STAKEHOLDER COMMUNITIES 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548" y="8059"/>
            <a:ext cx="1826920" cy="118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345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548" y="8059"/>
            <a:ext cx="1826920" cy="11852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85548" y="5545016"/>
            <a:ext cx="17059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CHAT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TRENDS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SHARING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COOKHUB!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70984" y="1470962"/>
            <a:ext cx="622798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 smtClean="0"/>
              <a:t>AN </a:t>
            </a:r>
          </a:p>
          <a:p>
            <a:pPr algn="ctr"/>
            <a:r>
              <a:rPr lang="en-US" sz="4800" b="1" dirty="0" smtClean="0"/>
              <a:t>OPEN SOURCE </a:t>
            </a:r>
          </a:p>
          <a:p>
            <a:pPr algn="ctr"/>
            <a:r>
              <a:rPr lang="en-US" sz="4800" b="1" dirty="0" smtClean="0"/>
              <a:t>FOOD COMMUNITY </a:t>
            </a:r>
          </a:p>
          <a:p>
            <a:pPr algn="ctr"/>
            <a:r>
              <a:rPr lang="en-US" sz="4800" b="1" dirty="0"/>
              <a:t>	</a:t>
            </a:r>
            <a:r>
              <a:rPr lang="en-US" sz="4800" b="1" dirty="0" err="1" smtClean="0"/>
              <a:t>CookHub</a:t>
            </a:r>
            <a:r>
              <a:rPr lang="en-US" sz="4800" b="1" dirty="0" smtClean="0"/>
              <a:t> !</a:t>
            </a:r>
            <a:endParaRPr lang="en-US" sz="4800" b="1" dirty="0"/>
          </a:p>
        </p:txBody>
      </p:sp>
      <p:sp>
        <p:nvSpPr>
          <p:cNvPr id="10" name="Rectangle 9"/>
          <p:cNvSpPr/>
          <p:nvPr/>
        </p:nvSpPr>
        <p:spPr>
          <a:xfrm>
            <a:off x="3239221" y="459286"/>
            <a:ext cx="284725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SOLUTION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219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5902" y="1264555"/>
            <a:ext cx="7608498" cy="4900612"/>
          </a:xfrm>
        </p:spPr>
        <p:txBody>
          <a:bodyPr>
            <a:noAutofit/>
          </a:bodyPr>
          <a:lstStyle/>
          <a:p>
            <a:r>
              <a:rPr lang="en-US" sz="2800" b="1" dirty="0" smtClean="0"/>
              <a:t>An Open Society where one can freely</a:t>
            </a:r>
          </a:p>
          <a:p>
            <a:pPr lvl="1"/>
            <a:r>
              <a:rPr lang="en-US" sz="2800" b="1" dirty="0" smtClean="0"/>
              <a:t>Share Recipes</a:t>
            </a:r>
          </a:p>
          <a:p>
            <a:pPr lvl="1"/>
            <a:r>
              <a:rPr lang="en-US" sz="2800" b="1" dirty="0" smtClean="0"/>
              <a:t>Directly Interact with Recipe Owners</a:t>
            </a:r>
          </a:p>
          <a:p>
            <a:pPr lvl="1"/>
            <a:r>
              <a:rPr lang="en-US" sz="2800" b="1" dirty="0" smtClean="0"/>
              <a:t>Review Recipes </a:t>
            </a:r>
          </a:p>
          <a:p>
            <a:pPr lvl="1"/>
            <a:r>
              <a:rPr lang="en-US" sz="2800" b="1" dirty="0" smtClean="0"/>
              <a:t>Look at the trending recipes</a:t>
            </a:r>
          </a:p>
          <a:p>
            <a:pPr lvl="1"/>
            <a:r>
              <a:rPr lang="en-US" sz="2800" b="1" dirty="0"/>
              <a:t>Create </a:t>
            </a:r>
            <a:r>
              <a:rPr lang="en-US" sz="2800" b="1" dirty="0" smtClean="0"/>
              <a:t>variations of dishes</a:t>
            </a:r>
          </a:p>
          <a:p>
            <a:pPr lvl="1"/>
            <a:r>
              <a:rPr lang="en-US" sz="2800" b="1" dirty="0"/>
              <a:t>Collaborate on various </a:t>
            </a:r>
            <a:r>
              <a:rPr lang="en-US" sz="2800" b="1" dirty="0" smtClean="0"/>
              <a:t>dishes &amp; meals</a:t>
            </a:r>
            <a:endParaRPr lang="en-US" sz="2800" b="1" dirty="0"/>
          </a:p>
          <a:p>
            <a:pPr lvl="1"/>
            <a:r>
              <a:rPr lang="en-US" sz="2800" b="1" dirty="0" smtClean="0"/>
              <a:t>Analyze and look at the various trends </a:t>
            </a:r>
          </a:p>
          <a:p>
            <a:pPr lvl="1"/>
            <a:r>
              <a:rPr lang="en-US" sz="2800" b="1" dirty="0" smtClean="0"/>
              <a:t>Get exposed to various business opportunities</a:t>
            </a:r>
          </a:p>
        </p:txBody>
      </p:sp>
      <p:sp>
        <p:nvSpPr>
          <p:cNvPr id="6" name="Rectangle 5"/>
          <p:cNvSpPr/>
          <p:nvPr/>
        </p:nvSpPr>
        <p:spPr>
          <a:xfrm>
            <a:off x="3139036" y="430710"/>
            <a:ext cx="304762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400" b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is </a:t>
            </a:r>
            <a:r>
              <a:rPr lang="en-GB" sz="44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 ?</a:t>
            </a:r>
            <a:endParaRPr lang="en-GB" sz="44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548" y="8059"/>
            <a:ext cx="1826920" cy="118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319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952</TotalTime>
  <Words>381</Words>
  <Application>Microsoft Macintosh PowerPoint</Application>
  <PresentationFormat>On-screen Show (4:3)</PresentationFormat>
  <Paragraphs>124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Bell MT</vt:lpstr>
      <vt:lpstr>Calibri</vt:lpstr>
      <vt:lpstr>Century Gothic</vt:lpstr>
      <vt:lpstr>Cooper Black</vt:lpstr>
      <vt:lpstr>Footlight MT Light</vt:lpstr>
      <vt:lpstr>Mangal</vt:lpstr>
      <vt:lpstr>Wingdings</vt:lpstr>
      <vt:lpstr>Wingdings 3</vt:lpstr>
      <vt:lpstr>Arial</vt:lpstr>
      <vt:lpstr>Wisp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    - Team Wildcards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format you Pitch?</dc:title>
  <dc:creator>Nezar Kadhem</dc:creator>
  <cp:lastModifiedBy>Mudit Verma</cp:lastModifiedBy>
  <cp:revision>261</cp:revision>
  <dcterms:created xsi:type="dcterms:W3CDTF">2011-11-08T08:14:29Z</dcterms:created>
  <dcterms:modified xsi:type="dcterms:W3CDTF">2017-10-28T04:06:53Z</dcterms:modified>
</cp:coreProperties>
</file>